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K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E98B8-211F-4461-B27D-A39B5BDE8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E4F7C3-73C3-4B23-B719-47CFEDCB10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31F25-85F8-4A50-B9C5-19D3545D18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480561-198F-4836-962F-B85716D290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A390DC-4796-497D-925A-9704F34F7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40160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5405E-C232-4EFC-843C-38C1F70A1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91C2B1-0DE6-43C5-BD35-635B7517DB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BEBDC-DBEB-4041-844C-48C9B9917E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72401D-C0EE-4114-9EAF-68E3147C6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65E563-C66D-47E5-86E4-A53C8CB0D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28689449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F22E15-00C3-4DF0-B8DD-48B4F98ADB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6A085E-4404-480A-B707-45844BACED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6DA53-689E-4AE2-A49F-F915EEF14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6B09B-295E-4802-8B25-AAD0509EF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C52147-2C71-4CC3-8FEE-D9478D070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267098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6195DA-123E-45B2-9204-1611433F6B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4E9935-BDDE-4BC0-8216-6045EB4AA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1F50A2-C84F-46DD-9F73-219774A29E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BD9E1-C696-4D55-9919-D5294BA5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A2AC2E-1A07-4CDB-87AF-E81F5A22BD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49094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2612D-B94A-4760-968A-2408EF4513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FFBF3B-C1AD-4C66-AC98-9E59548AC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E10ACC-E076-4CB5-8724-5C1AF6C259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CE7670-19CA-4022-A24A-F3943F604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2F41C4-3D65-4D2F-AA4E-3CB0B5462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68872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8F2503-646F-4798-96AC-8B1525E68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E546F8-C799-483C-981D-2E4E3CF8CF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BFC086-C191-484F-80E8-5E9D52ACDF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B66C44-D13B-4846-BA97-939C37C6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1B93E-CF69-4413-977E-2360C680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362FAD-3B8B-41BF-8030-BF4A6504E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999111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13EA5A-712D-4DF1-A14B-76E2B5D39D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810F13-D8DE-48AB-8345-6476EFC14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F82072-2007-4212-9F17-12C80EA5D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ADD97C-33BF-4943-936E-B90598AA303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9AF756-4BF8-4946-AFF0-A8B3AEF381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58E868C-B11B-4BD7-B7D0-1B291F3F6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479DE0-5110-4BD0-A1D7-584CB7903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F9BD94-8275-4910-9D7B-777311A7E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5440963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793B8-E9D2-4112-A095-A69AA81AA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642026-3B34-4C27-AE34-7B6C96643E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5FA2B9-7D2F-4DFC-B113-F03B38A68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65CB80-8B95-4052-902E-C69CB3EFB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662832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DA800BC-1210-4D69-A5F0-F471DB2C65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FDC2BE1-AE74-4115-89C6-549849C17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1E61A4-FE03-4F97-99B4-68464790B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700849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52B137-BF35-4532-BD8B-B470EBF3A0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19A3D6-7E95-4208-9482-BD8C993A85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589714-0E21-4F98-9172-A31C042329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E3195-F4F7-48F7-8754-F14EC78BD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968C0-067F-4EF0-8472-FE9A0AAE9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0FA529-ABA7-420A-B21B-0EA5E607A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3715228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D3588-7896-448F-B7DE-FDC57847B5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46BB75-0E55-4378-9584-E3B42D8EB4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K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6ED6E7-2203-428E-BA7D-35B4E6F43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BB9900-953D-452E-9794-3656827D2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3BA765-C0F6-4529-BDD6-A0759119A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K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D5AB47-691B-4CBE-B1E6-C9562A27B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4252290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6CF69F-C570-476A-8FD8-0C4E6EC8B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K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8A6F34-254F-422F-9D8A-FF4AB2A160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K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E426EF-57C1-4870-A5EB-01C1D3E04E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726443-4411-4953-837E-E4621E646881}" type="datetimeFigureOut">
              <a:rPr lang="en-KE" smtClean="0"/>
              <a:t>11/06/2023</a:t>
            </a:fld>
            <a:endParaRPr lang="en-K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A95A83-3DCB-4A53-B06B-0179EF025A1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K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410A61-D066-4985-BA25-173F812B64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3EA6B4-BC0A-4449-A4C0-62EB15F5EC00}" type="slidenum">
              <a:rPr lang="en-KE" smtClean="0"/>
              <a:t>‹#›</a:t>
            </a:fld>
            <a:endParaRPr lang="en-KE"/>
          </a:p>
        </p:txBody>
      </p:sp>
    </p:spTree>
    <p:extLst>
      <p:ext uri="{BB962C8B-B14F-4D97-AF65-F5344CB8AC3E}">
        <p14:creationId xmlns:p14="http://schemas.microsoft.com/office/powerpoint/2010/main" val="1581792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1C87C-3E6D-4C2D-AC61-C67AEE2E79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One Axis Drill Project Progress</a:t>
            </a:r>
            <a:endParaRPr lang="en-K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54AF55-4A4B-45D7-BDFF-0D64CC751B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11.06.2023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1948962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6A78C7-4792-4C50-9EC6-DC0214133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Reduced linear feed speed and dc motor rotary speeds for drilling process</a:t>
            </a:r>
            <a:endParaRPr lang="en-KE" dirty="0"/>
          </a:p>
        </p:txBody>
      </p:sp>
      <p:pic>
        <p:nvPicPr>
          <p:cNvPr id="4" name="WhatsApp Video 2023-06-09 at 18.44.20">
            <a:hlinkClick r:id="" action="ppaction://media"/>
            <a:extLst>
              <a:ext uri="{FF2B5EF4-FFF2-40B4-BE49-F238E27FC236}">
                <a16:creationId xmlns:a16="http://schemas.microsoft.com/office/drawing/2014/main" id="{68067924-390F-471B-87BF-F34CEE63FE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19538" y="1825625"/>
            <a:ext cx="4351337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162B56-1E64-446B-8854-B7CB01184D40}"/>
              </a:ext>
            </a:extLst>
          </p:cNvPr>
          <p:cNvSpPr txBox="1"/>
          <p:nvPr/>
        </p:nvSpPr>
        <p:spPr>
          <a:xfrm>
            <a:off x="8417859" y="2554941"/>
            <a:ext cx="181535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Melting of PMMA can be noticed, ANOVA analysis required to determine appropriate feed and drill speeds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3708473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7802B-2E5D-4C3D-A6FA-C16331697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has not been achieved yet from past week….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957DE-ACF8-4A46-ABF9-8FB4119064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✅ANOVA</a:t>
            </a:r>
          </a:p>
          <a:p>
            <a:r>
              <a:rPr lang="en-US" dirty="0"/>
              <a:t>✅ Simulating DC motor working in </a:t>
            </a:r>
            <a:r>
              <a:rPr lang="en-US" dirty="0" err="1"/>
              <a:t>Matlab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0862978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0401F9-1B9F-4BCA-9EB7-02E9CCC9B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to be met this week….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CFA619-93BA-4EEC-A13E-87C36ACB5C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✅ Mbaire and Renox- ANOVA- to be completed by Monday Simulating working system in Proteus including the sensors and actuators Integrating code to run actuators and read from sensors</a:t>
            </a:r>
          </a:p>
          <a:p>
            <a:r>
              <a:rPr lang="en-US" dirty="0"/>
              <a:t>✅Steve - interfacing TFT screen with Arduino</a:t>
            </a:r>
          </a:p>
          <a:p>
            <a:r>
              <a:rPr lang="en-US" dirty="0"/>
              <a:t>✅ Katchiets - power circuit(5V-3.3V test with </a:t>
            </a:r>
            <a:r>
              <a:rPr lang="en-US" dirty="0" err="1"/>
              <a:t>zener</a:t>
            </a:r>
            <a:r>
              <a:rPr lang="en-US" dirty="0"/>
              <a:t> and regulator) to be presented on Monday</a:t>
            </a:r>
          </a:p>
          <a:p>
            <a:r>
              <a:rPr lang="en-US" dirty="0"/>
              <a:t> ✅ Morris and Allan- importing DC motor and entire mechanical project in MATLAB and simulate as it is expected to work physically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2473503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FE02B-4409-4A25-A004-E33E89D939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Was to be achieved: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B06FF2-2DAE-4DCC-B31E-DF1C226DA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✅ Mbaire and </a:t>
            </a:r>
            <a:r>
              <a:rPr lang="en-US" dirty="0" err="1"/>
              <a:t>Renox</a:t>
            </a:r>
            <a:r>
              <a:rPr lang="en-US" dirty="0"/>
              <a:t>- make DC motor and stepper motor run concurrently for feed during drilling and do ANOVA analysis</a:t>
            </a:r>
          </a:p>
          <a:p>
            <a:r>
              <a:rPr lang="en-US" dirty="0"/>
              <a:t>✅ Katchiets - add a 5V to 3.3V regulator for stability and run simulation</a:t>
            </a:r>
          </a:p>
          <a:p>
            <a:r>
              <a:rPr lang="en-US" dirty="0"/>
              <a:t>✅ Morris and Allan- finish on </a:t>
            </a:r>
            <a:r>
              <a:rPr lang="en-US" dirty="0" err="1"/>
              <a:t>simulink</a:t>
            </a:r>
            <a:r>
              <a:rPr lang="en-US" dirty="0"/>
              <a:t> modelling of DC motor and whole mechanical assembly.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6726232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4E39B9-79F2-42C9-B521-11064D39F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Has Been Achieved</a:t>
            </a:r>
            <a:endParaRPr lang="en-K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E0E7C-009F-4126-B7EC-ED94C32875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✅ Allan and Morris - finished the whole mechanical design, including addition of drill, did motion study and simulation in SOLIDWORKS, designed DC motor in Simulink</a:t>
            </a:r>
          </a:p>
          <a:p>
            <a:r>
              <a:rPr lang="en-US" dirty="0"/>
              <a:t>✅ Mbaire and </a:t>
            </a:r>
            <a:r>
              <a:rPr lang="en-US" dirty="0" err="1"/>
              <a:t>Renox</a:t>
            </a:r>
            <a:r>
              <a:rPr lang="en-US" dirty="0"/>
              <a:t>- successfully achieved simultaneous control of DC and stepper motor for drilling </a:t>
            </a:r>
            <a:r>
              <a:rPr lang="en-US" dirty="0" err="1"/>
              <a:t>operationANOVA</a:t>
            </a:r>
            <a:r>
              <a:rPr lang="en-US" dirty="0"/>
              <a:t> analysis, which could only be done after we are able to drill successfully is yet to be completed, shall be sent by Monday</a:t>
            </a:r>
          </a:p>
          <a:p>
            <a:r>
              <a:rPr lang="en-US" dirty="0"/>
              <a:t>✅ Katchiets and Steve- confirmed on the appropriate power circuit for our pcb design for sensors and actuators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1514988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F4E057-9EEC-4075-BB23-88281A76F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Mechanical design, addition of drill, motion study, Simulink modelling of DC Motor</a:t>
            </a:r>
            <a:endParaRPr lang="en-KE" dirty="0"/>
          </a:p>
        </p:txBody>
      </p:sp>
      <p:pic>
        <p:nvPicPr>
          <p:cNvPr id="4" name="SOLIDWORKS Premium 2023 SP0.1 - [project assembly _] 2023-06-09 18-40-08">
            <a:hlinkClick r:id="" action="ppaction://media"/>
            <a:extLst>
              <a:ext uri="{FF2B5EF4-FFF2-40B4-BE49-F238E27FC236}">
                <a16:creationId xmlns:a16="http://schemas.microsoft.com/office/drawing/2014/main" id="{F369E019-5C42-44DB-B2B4-C0E92F168F2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4937" cy="4351338"/>
          </a:xfrm>
        </p:spPr>
      </p:pic>
    </p:spTree>
    <p:extLst>
      <p:ext uri="{BB962C8B-B14F-4D97-AF65-F5344CB8AC3E}">
        <p14:creationId xmlns:p14="http://schemas.microsoft.com/office/powerpoint/2010/main" val="2217981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11AD6-FEF2-49BF-9068-55D3D2CAA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4" name="SOLIDWORKS Premium 2023 SP0.1 - [project assembly _] 2023-06-09 18-42-37">
            <a:hlinkClick r:id="" action="ppaction://media"/>
            <a:extLst>
              <a:ext uri="{FF2B5EF4-FFF2-40B4-BE49-F238E27FC236}">
                <a16:creationId xmlns:a16="http://schemas.microsoft.com/office/drawing/2014/main" id="{18A29CF4-79CB-46D4-9B1F-EB8E3E9291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7738" y="1825625"/>
            <a:ext cx="7754937" cy="4351338"/>
          </a:xfrm>
        </p:spPr>
      </p:pic>
    </p:spTree>
    <p:extLst>
      <p:ext uri="{BB962C8B-B14F-4D97-AF65-F5344CB8AC3E}">
        <p14:creationId xmlns:p14="http://schemas.microsoft.com/office/powerpoint/2010/main" val="349162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A8199-F39F-4A4B-83FB-C4C0EB584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KE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81E6C3F-0AC2-4736-B74E-5605936DA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49822"/>
            <a:ext cx="4890247" cy="369794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8B73D87-5788-488D-8609-A8E8B15C5F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1" y="1949821"/>
            <a:ext cx="5257800" cy="3697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120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6EC96-F9E4-47E3-A46F-BEE1819DB4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DC Motor modelled in SolidWorks and MATLAB Simulink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C0E07C2-9BA1-46E6-A066-D93206EA43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82588"/>
            <a:ext cx="5078992" cy="2855539"/>
          </a:xfrm>
        </p:spPr>
      </p:pic>
      <p:pic>
        <p:nvPicPr>
          <p:cNvPr id="6" name="SOLIDWORKS Premium 2023 SP0.1 - [Assem1 dc motor _] 2023-06-11 20-34-47">
            <a:hlinkClick r:id="" action="ppaction://media"/>
            <a:extLst>
              <a:ext uri="{FF2B5EF4-FFF2-40B4-BE49-F238E27FC236}">
                <a16:creationId xmlns:a16="http://schemas.microsoft.com/office/drawing/2014/main" id="{4B9E9BEF-AC78-49A9-ADFB-5E43E5E5D8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06483" y="1965838"/>
            <a:ext cx="5089474" cy="2855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672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4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86B874-E37E-4BA0-9DCE-E63BD2EB5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Supply Circuit Verification</a:t>
            </a:r>
            <a:endParaRPr lang="en-KE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6B1B3A-C594-493C-ACA8-202AE3345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765" y="1825625"/>
            <a:ext cx="7746470" cy="4351338"/>
          </a:xfrm>
        </p:spPr>
      </p:pic>
    </p:spTree>
    <p:extLst>
      <p:ext uri="{BB962C8B-B14F-4D97-AF65-F5344CB8AC3E}">
        <p14:creationId xmlns:p14="http://schemas.microsoft.com/office/powerpoint/2010/main" val="37021942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9B2D1-4F3A-4604-9721-2FBE45890F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Make DC motor and stepper motor run concurrently for feed during drilling</a:t>
            </a:r>
            <a:endParaRPr lang="en-KE" dirty="0"/>
          </a:p>
        </p:txBody>
      </p:sp>
      <p:pic>
        <p:nvPicPr>
          <p:cNvPr id="4" name="WhatsApp Video 2023-06-09 at 18.44.19">
            <a:hlinkClick r:id="" action="ppaction://media"/>
            <a:extLst>
              <a:ext uri="{FF2B5EF4-FFF2-40B4-BE49-F238E27FC236}">
                <a16:creationId xmlns:a16="http://schemas.microsoft.com/office/drawing/2014/main" id="{CC07D5BC-3DDB-49F9-B808-053A772C8C2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39950" y="1825625"/>
            <a:ext cx="7912100" cy="4351338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49BE246-FCFF-4804-BC02-B1DD57C97B01}"/>
              </a:ext>
            </a:extLst>
          </p:cNvPr>
          <p:cNvSpPr txBox="1"/>
          <p:nvPr/>
        </p:nvSpPr>
        <p:spPr>
          <a:xfrm>
            <a:off x="10219763" y="3113456"/>
            <a:ext cx="147917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At high DC motor speeds, the drill gets stuck in PMMA and stops rotating, melting of PMMA can be noticed</a:t>
            </a:r>
            <a:endParaRPr lang="en-KE" dirty="0"/>
          </a:p>
        </p:txBody>
      </p:sp>
    </p:spTree>
    <p:extLst>
      <p:ext uri="{BB962C8B-B14F-4D97-AF65-F5344CB8AC3E}">
        <p14:creationId xmlns:p14="http://schemas.microsoft.com/office/powerpoint/2010/main" val="3462967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5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349</Words>
  <Application>Microsoft Office PowerPoint</Application>
  <PresentationFormat>Widescreen</PresentationFormat>
  <Paragraphs>25</Paragraphs>
  <Slides>12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One Axis Drill Project Progress</vt:lpstr>
      <vt:lpstr>What Was to be achieved:</vt:lpstr>
      <vt:lpstr>What Has Been Achieved</vt:lpstr>
      <vt:lpstr>Mechanical design, addition of drill, motion study, Simulink modelling of DC Motor</vt:lpstr>
      <vt:lpstr>PowerPoint Presentation</vt:lpstr>
      <vt:lpstr>PowerPoint Presentation</vt:lpstr>
      <vt:lpstr>DC Motor modelled in SolidWorks and MATLAB Simulink</vt:lpstr>
      <vt:lpstr>Power Supply Circuit Verification</vt:lpstr>
      <vt:lpstr>Make DC motor and stepper motor run concurrently for feed during drilling</vt:lpstr>
      <vt:lpstr>Reduced linear feed speed and dc motor rotary speeds for drilling process</vt:lpstr>
      <vt:lpstr>What has not been achieved yet from past week….</vt:lpstr>
      <vt:lpstr>What is to be met this week….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One Axis Drill Project Progress</dc:title>
  <dc:creator>mary mbugua</dc:creator>
  <cp:lastModifiedBy>mary mbugua</cp:lastModifiedBy>
  <cp:revision>4</cp:revision>
  <dcterms:created xsi:type="dcterms:W3CDTF">2023-06-11T17:18:23Z</dcterms:created>
  <dcterms:modified xsi:type="dcterms:W3CDTF">2023-06-11T17:39:38Z</dcterms:modified>
</cp:coreProperties>
</file>

<file path=docProps/thumbnail.jpeg>
</file>